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6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7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1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9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5D17-097E-41BF-810F-79FE7CA71DE8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DA8D-091F-4CE1-9E8E-4895420FD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850" y="390525"/>
            <a:ext cx="36703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Inference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54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"/>
            </a:pPr>
            <a:r>
              <a:rPr lang="en-US" dirty="0" smtClean="0">
                <a:solidFill>
                  <a:schemeClr val="bg1"/>
                </a:solidFill>
              </a:rPr>
              <a:t>A conclusion reached on the basis of evidence and reasoning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850" y="2560637"/>
            <a:ext cx="3670300" cy="293624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65200" y="5860414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Anne knew the weather man predicted rain, so she made an inference that it would be cloudy outside.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1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Evidence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77875"/>
          </a:xfrm>
        </p:spPr>
        <p:txBody>
          <a:bodyPr>
            <a:noAutofit/>
          </a:bodyPr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The available body of facts or information indicating whether a belief or proposition is true or valid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852737"/>
            <a:ext cx="3810000" cy="26193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949949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We knew Hitler was dead, because the newspaper provided evidence to prove it.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0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365125"/>
            <a:ext cx="3200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Support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92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Hold up, suggest the truth of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0" y="2509837"/>
            <a:ext cx="2959100" cy="29591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50" y="2509837"/>
            <a:ext cx="2959100" cy="29591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9404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Mary said she liked the book, but could not support her opinion as she had never read it.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2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365125"/>
            <a:ext cx="25908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Quote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92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Repeat or copy out (a group of words from a text or speech)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28" y="2509837"/>
            <a:ext cx="4303672" cy="2977863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9277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When quoting Abraham Lincoln, you must be sure to mention his name and use quotation marks.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8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0" y="334962"/>
            <a:ext cx="3098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Analysis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65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Detailed examination of the elements or structure of something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601" y="2527300"/>
            <a:ext cx="4025597" cy="30353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8515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After a short analysis of the student’s poem, the teacher was able to determine what it was about.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9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Cite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9475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Quote as evidence for or justification of an argument or statement; give credit to the article where you got your information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637" y="2705100"/>
            <a:ext cx="2718264" cy="2796797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7969" y="59404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 Max’s report on animal rescue, he cited a newspaper article that provided his information.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4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Explicit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19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Stated clearly and in detail, leaving no room for confusion or doubt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8769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Mandy was very explicit in her writing to be sure her audience understood her ideas.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37" y="2387600"/>
            <a:ext cx="3438525" cy="3143250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51407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Implicit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Implied though not plainly expressed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8388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Janet did not say that her favorite kind of pizza was pepperoni, but she was implicit in choosing it over cheese pizza.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262" y="2400300"/>
            <a:ext cx="2149475" cy="3271454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38167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Textual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675"/>
          </a:xfrm>
        </p:spPr>
        <p:txBody>
          <a:bodyPr>
            <a:normAutofit lnSpcReduction="10000"/>
          </a:bodyPr>
          <a:lstStyle/>
          <a:p>
            <a:pPr algn="ctr">
              <a:buFont typeface="Wingdings 2" panose="05020102010507070707" pitchFamily="18" charset="2"/>
              <a:buChar char="õ"/>
            </a:pPr>
            <a:r>
              <a:rPr lang="en-US" dirty="0" smtClean="0">
                <a:solidFill>
                  <a:schemeClr val="bg1"/>
                </a:solidFill>
              </a:rPr>
              <a:t>Of or relating to a text or texts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1"/>
          <a:stretch/>
        </p:blipFill>
        <p:spPr>
          <a:xfrm>
            <a:off x="3998912" y="2559050"/>
            <a:ext cx="4183927" cy="296545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3075" y="592137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Based on the textual evidence he found in his history book, George explained what caused The Civil War.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2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285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 2</vt:lpstr>
      <vt:lpstr>Office Theme</vt:lpstr>
      <vt:lpstr>Inference</vt:lpstr>
      <vt:lpstr>Evidence</vt:lpstr>
      <vt:lpstr>Support</vt:lpstr>
      <vt:lpstr>Quote</vt:lpstr>
      <vt:lpstr>Analysis </vt:lpstr>
      <vt:lpstr>Cite</vt:lpstr>
      <vt:lpstr>Explicit</vt:lpstr>
      <vt:lpstr>Implicit </vt:lpstr>
      <vt:lpstr>Textual</vt:lpstr>
    </vt:vector>
  </TitlesOfParts>
  <Company>MVSD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Lonnacie Jeffs</dc:creator>
  <cp:lastModifiedBy>Devon Barker</cp:lastModifiedBy>
  <cp:revision>15</cp:revision>
  <dcterms:created xsi:type="dcterms:W3CDTF">2015-10-12T16:16:56Z</dcterms:created>
  <dcterms:modified xsi:type="dcterms:W3CDTF">2015-10-22T14:03:47Z</dcterms:modified>
</cp:coreProperties>
</file>